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66" r:id="rId3"/>
    <p:sldId id="257" r:id="rId4"/>
    <p:sldId id="270" r:id="rId5"/>
    <p:sldId id="258" r:id="rId6"/>
    <p:sldId id="263" r:id="rId7"/>
    <p:sldId id="268" r:id="rId8"/>
    <p:sldId id="259" r:id="rId9"/>
    <p:sldId id="264" r:id="rId10"/>
    <p:sldId id="260" r:id="rId11"/>
    <p:sldId id="269" r:id="rId12"/>
    <p:sldId id="267" r:id="rId13"/>
    <p:sldId id="261" r:id="rId14"/>
    <p:sldId id="265" r:id="rId15"/>
    <p:sldId id="26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75A247-50B6-45C0-88CE-35DCFC5F847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2F5411-0868-4DDA-98F9-37EC45EA4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4B557E2-924C-4BA5-BED2-07917071F2A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6C30B4-018E-4508-ABB1-5A6F6A244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B557E2-924C-4BA5-BED2-07917071F2A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C30B4-018E-4508-ABB1-5A6F6A244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B557E2-924C-4BA5-BED2-07917071F2A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C30B4-018E-4508-ABB1-5A6F6A244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B557E2-924C-4BA5-BED2-07917071F2A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C30B4-018E-4508-ABB1-5A6F6A244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4B557E2-924C-4BA5-BED2-07917071F2A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6C30B4-018E-4508-ABB1-5A6F6A244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B557E2-924C-4BA5-BED2-07917071F2A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6C30B4-018E-4508-ABB1-5A6F6A244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B557E2-924C-4BA5-BED2-07917071F2A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6C30B4-018E-4508-ABB1-5A6F6A244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B557E2-924C-4BA5-BED2-07917071F2A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C30B4-018E-4508-ABB1-5A6F6A244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B557E2-924C-4BA5-BED2-07917071F2A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C30B4-018E-4508-ABB1-5A6F6A244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4B557E2-924C-4BA5-BED2-07917071F2A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6C30B4-018E-4508-ABB1-5A6F6A244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4B557E2-924C-4BA5-BED2-07917071F2A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6C30B4-018E-4508-ABB1-5A6F6A244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4B557E2-924C-4BA5-BED2-07917071F2A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66C30B4-018E-4508-ABB1-5A6F6A244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wells@mason.k12.mi.us" TargetMode="External"/><Relationship Id="rId2" Type="http://schemas.openxmlformats.org/officeDocument/2006/relationships/hyperlink" Target="http://www.wells55.weebl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-aids.com/" TargetMode="External"/><Relationship Id="rId2" Type="http://schemas.openxmlformats.org/officeDocument/2006/relationships/hyperlink" Target="http://www.studyislan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676399"/>
          </a:xfrm>
        </p:spPr>
        <p:txBody>
          <a:bodyPr/>
          <a:lstStyle/>
          <a:p>
            <a:r>
              <a:rPr lang="en-US" dirty="0" smtClean="0"/>
              <a:t>Welcome to 6th Grade Orientation!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1981200"/>
            <a:ext cx="6026834" cy="4495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Please sign in on the pink sign-in sheet by your child’s name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Please take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Classroom policy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Contact information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Orange remind 101 paper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Green remind 101 paper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We will start promptly at </a:t>
            </a:r>
            <a:r>
              <a:rPr lang="en-US" dirty="0" smtClean="0"/>
              <a:t>6:00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1026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180672"/>
            <a:ext cx="2133600" cy="206772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Planners</a:t>
            </a:r>
            <a:r>
              <a:rPr lang="en-US" sz="2800" dirty="0" smtClean="0"/>
              <a:t>: students fill this out at the end of each day, reflecting homework assignments or upcoming projects, quizzes, or tests. Students are expected to note assignments for science and LA.</a:t>
            </a:r>
          </a:p>
          <a:p>
            <a:r>
              <a:rPr lang="en-US" sz="2800" b="1" dirty="0" smtClean="0"/>
              <a:t>Website</a:t>
            </a:r>
            <a:r>
              <a:rPr lang="en-US" sz="2800" dirty="0" smtClean="0"/>
              <a:t> (</a:t>
            </a:r>
            <a:r>
              <a:rPr lang="en-US" sz="2800" dirty="0" smtClean="0">
                <a:hlinkClick r:id="rId2"/>
              </a:rPr>
              <a:t>www.wells55.weebly.com</a:t>
            </a:r>
            <a:r>
              <a:rPr lang="en-US" sz="2800" dirty="0" smtClean="0"/>
              <a:t>): class website that I will do my best to update daily (I will do my best to update it by 3:00)</a:t>
            </a:r>
          </a:p>
          <a:p>
            <a:r>
              <a:rPr lang="en-US" sz="2800" b="1" dirty="0" smtClean="0"/>
              <a:t>Skyward</a:t>
            </a:r>
            <a:r>
              <a:rPr lang="en-US" sz="2800" dirty="0" smtClean="0"/>
              <a:t>: sign-up and check your child’s grades</a:t>
            </a:r>
          </a:p>
          <a:p>
            <a:pPr lvl="1"/>
            <a:r>
              <a:rPr lang="en-US" sz="2200" dirty="0" smtClean="0"/>
              <a:t>Contact IT @ 676-6516</a:t>
            </a:r>
          </a:p>
          <a:p>
            <a:r>
              <a:rPr lang="en-US" sz="2800" b="1" dirty="0" smtClean="0"/>
              <a:t>E-mail</a:t>
            </a:r>
            <a:r>
              <a:rPr lang="en-US" sz="2800" dirty="0" smtClean="0"/>
              <a:t>: </a:t>
            </a:r>
            <a:r>
              <a:rPr lang="en-US" sz="2800" dirty="0" smtClean="0">
                <a:hlinkClick r:id="rId3"/>
              </a:rPr>
              <a:t>mwells@mason.k12.mi.us</a:t>
            </a:r>
            <a:endParaRPr lang="en-US" sz="2800" dirty="0" smtClean="0"/>
          </a:p>
          <a:p>
            <a:r>
              <a:rPr lang="en-US" sz="2800" b="1" dirty="0" smtClean="0"/>
              <a:t>Phone</a:t>
            </a:r>
            <a:r>
              <a:rPr lang="en-US" sz="2800" dirty="0" smtClean="0"/>
              <a:t>: (517)676-6514 ext. 455</a:t>
            </a:r>
          </a:p>
          <a:p>
            <a:r>
              <a:rPr lang="en-US" sz="2800" b="1" dirty="0" smtClean="0"/>
              <a:t>Weekly Reports</a:t>
            </a:r>
            <a:r>
              <a:rPr lang="en-US" sz="2800" dirty="0" smtClean="0"/>
              <a:t>: sent home every Friday, listing all graded work and/or missing assignments</a:t>
            </a:r>
          </a:p>
          <a:p>
            <a:pPr lvl="1"/>
            <a:r>
              <a:rPr lang="en-US" sz="2200" dirty="0" smtClean="0"/>
              <a:t>Please sign and return to school with your child on Monday!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Remind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up to receive text messages directly to your phone</a:t>
            </a:r>
          </a:p>
          <a:p>
            <a:r>
              <a:rPr lang="en-US" dirty="0" smtClean="0"/>
              <a:t>I will do my best to keep up on this daily</a:t>
            </a:r>
          </a:p>
          <a:p>
            <a:r>
              <a:rPr lang="en-US" dirty="0" smtClean="0"/>
              <a:t>Text @</a:t>
            </a:r>
            <a:r>
              <a:rPr lang="en-US" dirty="0" err="1" smtClean="0"/>
              <a:t>wellsm</a:t>
            </a:r>
            <a:r>
              <a:rPr lang="en-US" dirty="0" smtClean="0"/>
              <a:t> to (754)333-6907</a:t>
            </a:r>
          </a:p>
          <a:p>
            <a:pPr lvl="1"/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Social Studies</a:t>
            </a:r>
          </a:p>
          <a:p>
            <a:r>
              <a:rPr lang="en-US" dirty="0" smtClean="0"/>
              <a:t>Text @</a:t>
            </a:r>
            <a:r>
              <a:rPr lang="en-US" dirty="0" err="1" smtClean="0"/>
              <a:t>marlan</a:t>
            </a:r>
            <a:r>
              <a:rPr lang="en-US" dirty="0" smtClean="0"/>
              <a:t> to (754)333-6921</a:t>
            </a:r>
          </a:p>
          <a:p>
            <a:pPr lvl="1"/>
            <a:r>
              <a:rPr lang="en-US" dirty="0" smtClean="0"/>
              <a:t>Language Arts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1026" name="Picture 2" descr="https://www.remind101.com/assets/phone_with_text-c73035906eefa3dea011b66cb29ec8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29000"/>
            <a:ext cx="1996558" cy="329364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889782"/>
          </a:xfrm>
        </p:spPr>
        <p:txBody>
          <a:bodyPr/>
          <a:lstStyle/>
          <a:p>
            <a:pPr algn="ctr"/>
            <a:r>
              <a:rPr lang="en-US" dirty="0" smtClean="0"/>
              <a:t>Weekly work note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813" t="19407" r="50000" b="6199"/>
          <a:stretch>
            <a:fillRect/>
          </a:stretch>
        </p:blipFill>
        <p:spPr bwMode="auto">
          <a:xfrm>
            <a:off x="2514600" y="1371600"/>
            <a:ext cx="411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Weekly “Fun-day Friday” or Catch-up</a:t>
            </a:r>
          </a:p>
          <a:p>
            <a:pPr lvl="1"/>
            <a:r>
              <a:rPr lang="en-US" dirty="0" smtClean="0"/>
              <a:t>Each student can earn an incentive hour each week for positive behavior and turning all work in</a:t>
            </a:r>
          </a:p>
          <a:p>
            <a:pPr lvl="1"/>
            <a:r>
              <a:rPr lang="en-US" dirty="0" smtClean="0"/>
              <a:t>Students whose work is missing or has had behavior problems will earn time to complete missing assignments or self-reflect</a:t>
            </a:r>
          </a:p>
          <a:p>
            <a:r>
              <a:rPr lang="en-US" dirty="0" smtClean="0"/>
              <a:t>Roller Skating at </a:t>
            </a:r>
            <a:r>
              <a:rPr lang="en-US" dirty="0" err="1" smtClean="0"/>
              <a:t>Edru</a:t>
            </a:r>
            <a:endParaRPr lang="en-US" dirty="0" smtClean="0"/>
          </a:p>
          <a:p>
            <a:pPr lvl="1"/>
            <a:r>
              <a:rPr lang="en-US" dirty="0" smtClean="0"/>
              <a:t>Wednesday, October 25</a:t>
            </a:r>
            <a:endParaRPr lang="en-US" dirty="0" smtClean="0"/>
          </a:p>
          <a:p>
            <a:r>
              <a:rPr lang="en-US" dirty="0" smtClean="0"/>
              <a:t>Michigan’s Adventure</a:t>
            </a:r>
          </a:p>
          <a:p>
            <a:pPr lvl="1"/>
            <a:r>
              <a:rPr lang="en-US" dirty="0" smtClean="0"/>
              <a:t>End-of-year incentive</a:t>
            </a:r>
          </a:p>
        </p:txBody>
      </p:sp>
      <p:pic>
        <p:nvPicPr>
          <p:cNvPr id="2050" name="Picture 2" descr="C:\Documents and Settings\bulldog\Local Settings\Temporary Internet Files\Content.IE5\L0KRSEQ0\MC9002918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495800"/>
            <a:ext cx="1605686" cy="180776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Food Bank &amp; Adopt a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students supply a lot of the food for the Mason food </a:t>
            </a:r>
            <a:r>
              <a:rPr lang="en-US" dirty="0" smtClean="0"/>
              <a:t>bank</a:t>
            </a:r>
          </a:p>
          <a:p>
            <a:pPr lvl="1"/>
            <a:r>
              <a:rPr lang="en-US" dirty="0" smtClean="0"/>
              <a:t>Food bank Fridays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Adopt a family</a:t>
            </a:r>
          </a:p>
          <a:p>
            <a:pPr lvl="1"/>
            <a:r>
              <a:rPr lang="en-US" dirty="0" smtClean="0"/>
              <a:t>Holiday meal-December</a:t>
            </a:r>
            <a:endParaRPr lang="en-US" dirty="0"/>
          </a:p>
        </p:txBody>
      </p:sp>
      <p:pic>
        <p:nvPicPr>
          <p:cNvPr id="1026" name="Picture 2" descr="C:\Documents and Settings\bulldog\Local Settings\Temporary Internet Files\Content.IE5\5A9M15P7\MC9003000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419600"/>
            <a:ext cx="1919021" cy="196868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Fundraiser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6280"/>
          </a:xfrm>
        </p:spPr>
        <p:txBody>
          <a:bodyPr/>
          <a:lstStyle/>
          <a:p>
            <a:r>
              <a:rPr lang="en-US" dirty="0" smtClean="0"/>
              <a:t>Wreaths and Poinsettias</a:t>
            </a:r>
          </a:p>
          <a:p>
            <a:pPr lvl="2"/>
            <a:r>
              <a:rPr lang="en-US" dirty="0" smtClean="0"/>
              <a:t>Sold </a:t>
            </a:r>
            <a:r>
              <a:rPr lang="en-US" dirty="0" smtClean="0"/>
              <a:t>in November just in time for winter holidays!</a:t>
            </a:r>
          </a:p>
        </p:txBody>
      </p:sp>
      <p:pic>
        <p:nvPicPr>
          <p:cNvPr id="2051" name="Picture 3" descr="C:\Documents and Settings\bulldog\Local Settings\Temporary Internet Files\Content.IE5\ABWU1GGP\MC90043628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7338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 the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459480"/>
          </a:xfrm>
        </p:spPr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year teacher</a:t>
            </a:r>
          </a:p>
          <a:p>
            <a:r>
              <a:rPr lang="en-US" dirty="0" smtClean="0"/>
              <a:t>Graduate of GVSU and </a:t>
            </a:r>
            <a:r>
              <a:rPr lang="en-US" dirty="0" err="1" smtClean="0"/>
              <a:t>Marygrove</a:t>
            </a:r>
            <a:r>
              <a:rPr lang="en-US" dirty="0" smtClean="0"/>
              <a:t> College</a:t>
            </a:r>
          </a:p>
          <a:p>
            <a:r>
              <a:rPr lang="en-US" dirty="0" smtClean="0"/>
              <a:t>Married with </a:t>
            </a:r>
            <a:r>
              <a:rPr lang="en-US" dirty="0" smtClean="0"/>
              <a:t>1 daughter</a:t>
            </a:r>
            <a:endParaRPr lang="en-US" dirty="0" smtClean="0"/>
          </a:p>
          <a:p>
            <a:r>
              <a:rPr lang="en-US" dirty="0" smtClean="0"/>
              <a:t>Family in Grand Rapids</a:t>
            </a:r>
          </a:p>
          <a:p>
            <a:r>
              <a:rPr lang="en-US" dirty="0" smtClean="0"/>
              <a:t>Run, read, golf, bake, snowmobile</a:t>
            </a:r>
            <a:endParaRPr lang="en-US" dirty="0"/>
          </a:p>
        </p:txBody>
      </p:sp>
      <p:pic>
        <p:nvPicPr>
          <p:cNvPr id="4098" name="Picture 2" descr="C:\Documents and Settings\bulldog\Local Settings\Temporary Internet Files\Content.IE5\L0KRSEQ0\MC9004361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371600"/>
            <a:ext cx="1882775" cy="16986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Math: 7:45-8:34</a:t>
            </a:r>
          </a:p>
          <a:p>
            <a:r>
              <a:rPr lang="en-US" dirty="0" smtClean="0"/>
              <a:t>Reading: 8:38-9:29</a:t>
            </a:r>
          </a:p>
          <a:p>
            <a:r>
              <a:rPr lang="en-US" dirty="0" smtClean="0"/>
              <a:t>Social Studies: 9:33-10:22</a:t>
            </a:r>
          </a:p>
          <a:p>
            <a:r>
              <a:rPr lang="en-US" dirty="0" smtClean="0"/>
              <a:t>LUNCH: 10:22-10:52</a:t>
            </a:r>
          </a:p>
          <a:p>
            <a:r>
              <a:rPr lang="en-US" dirty="0" smtClean="0"/>
              <a:t>Language Arts (</a:t>
            </a:r>
            <a:r>
              <a:rPr lang="en-US" dirty="0" err="1" smtClean="0"/>
              <a:t>Marlan</a:t>
            </a:r>
            <a:r>
              <a:rPr lang="en-US" dirty="0" smtClean="0"/>
              <a:t>): 10:56-11:46</a:t>
            </a:r>
          </a:p>
          <a:p>
            <a:r>
              <a:rPr lang="en-US" dirty="0" smtClean="0"/>
              <a:t>Science (</a:t>
            </a:r>
            <a:r>
              <a:rPr lang="en-US" dirty="0" err="1" smtClean="0"/>
              <a:t>Vondra</a:t>
            </a:r>
            <a:r>
              <a:rPr lang="en-US" dirty="0" smtClean="0"/>
              <a:t>): 11:51-12:41</a:t>
            </a:r>
          </a:p>
          <a:p>
            <a:r>
              <a:rPr lang="en-US" dirty="0" smtClean="0"/>
              <a:t>Specials: </a:t>
            </a:r>
            <a:r>
              <a:rPr lang="en-US" dirty="0" smtClean="0"/>
              <a:t>12:46-1:36</a:t>
            </a:r>
          </a:p>
          <a:p>
            <a:r>
              <a:rPr lang="en-US" dirty="0" smtClean="0"/>
              <a:t>Computers or Library: </a:t>
            </a:r>
            <a:r>
              <a:rPr lang="en-US" dirty="0" smtClean="0"/>
              <a:t>1:40-2:30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Math – </a:t>
            </a:r>
            <a:r>
              <a:rPr lang="en-US" dirty="0" err="1" smtClean="0"/>
              <a:t>Glenco</a:t>
            </a:r>
            <a:endParaRPr lang="en-US" dirty="0" smtClean="0"/>
          </a:p>
          <a:p>
            <a:pPr lvl="1"/>
            <a:r>
              <a:rPr lang="en-US" dirty="0" smtClean="0"/>
              <a:t>Book online</a:t>
            </a:r>
            <a:endParaRPr lang="en-US" dirty="0" smtClean="0"/>
          </a:p>
          <a:p>
            <a:r>
              <a:rPr lang="en-US" dirty="0" smtClean="0"/>
              <a:t>Reading – </a:t>
            </a:r>
            <a:r>
              <a:rPr lang="en-US" dirty="0" smtClean="0"/>
              <a:t>Pearson Literature</a:t>
            </a:r>
          </a:p>
          <a:p>
            <a:pPr lvl="1"/>
            <a:r>
              <a:rPr lang="en-US" dirty="0" smtClean="0"/>
              <a:t>Book online</a:t>
            </a:r>
            <a:endParaRPr lang="en-US" dirty="0" smtClean="0"/>
          </a:p>
          <a:p>
            <a:r>
              <a:rPr lang="en-US" dirty="0" smtClean="0"/>
              <a:t>Social Studies – </a:t>
            </a:r>
            <a:r>
              <a:rPr lang="en-US" dirty="0" smtClean="0"/>
              <a:t>Canada and Latin America</a:t>
            </a:r>
            <a:endParaRPr lang="en-US" dirty="0" smtClean="0"/>
          </a:p>
          <a:p>
            <a:r>
              <a:rPr lang="en-US" dirty="0" smtClean="0"/>
              <a:t>Science </a:t>
            </a:r>
            <a:r>
              <a:rPr lang="en-US" dirty="0" smtClean="0"/>
              <a:t>– SEPUP</a:t>
            </a:r>
          </a:p>
          <a:p>
            <a:pPr lvl="1"/>
            <a:r>
              <a:rPr lang="en-US" dirty="0" smtClean="0"/>
              <a:t>Book online </a:t>
            </a:r>
          </a:p>
          <a:p>
            <a:r>
              <a:rPr lang="en-US" dirty="0" smtClean="0"/>
              <a:t>Language Arts – Lucy Calkins writer’s workshop 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Classroom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15117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Follow directions given the first time</a:t>
            </a:r>
          </a:p>
          <a:p>
            <a:r>
              <a:rPr lang="en-US" dirty="0" smtClean="0"/>
              <a:t>Respect yourself, others, and the environment</a:t>
            </a:r>
          </a:p>
          <a:p>
            <a:r>
              <a:rPr lang="en-US" dirty="0" smtClean="0"/>
              <a:t>Actively engage and listen</a:t>
            </a:r>
          </a:p>
          <a:p>
            <a:r>
              <a:rPr lang="en-US" dirty="0" smtClean="0"/>
              <a:t>Do your personal </a:t>
            </a:r>
            <a:r>
              <a:rPr lang="en-US" dirty="0" smtClean="0"/>
              <a:t>best</a:t>
            </a:r>
          </a:p>
          <a:p>
            <a:r>
              <a:rPr lang="en-US" dirty="0" smtClean="0"/>
              <a:t>FAB 5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Documents and Settings\bulldog\Local Settings\Temporary Internet Files\Content.IE5\TL7TH6GQ\MC9000449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495800"/>
            <a:ext cx="1778508" cy="177302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Behaviors &amp;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Positive behaviors and efforts will be rewarded</a:t>
            </a:r>
          </a:p>
          <a:p>
            <a:r>
              <a:rPr lang="en-US" dirty="0" smtClean="0"/>
              <a:t>Such behaviors as distracting people, making absurd noises, interrupting a lesson, pushing/goofing around in the hallway, unprepared for class, etcetera will be addressed.  A think sheet often follows the discussion and will come home. Repeated behaviors may lead to other consequences.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 Friday 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Collecting rewards for students if willing to donate</a:t>
            </a:r>
          </a:p>
          <a:p>
            <a:pPr lvl="1"/>
            <a:r>
              <a:rPr lang="en-US" dirty="0" smtClean="0"/>
              <a:t>Unique school supplies (folders, notebooks, pens, pencils, markers, sharpies, etc.)</a:t>
            </a:r>
          </a:p>
          <a:p>
            <a:pPr lvl="1"/>
            <a:r>
              <a:rPr lang="en-US" dirty="0" smtClean="0"/>
              <a:t>Candy</a:t>
            </a:r>
          </a:p>
          <a:p>
            <a:pPr lvl="1"/>
            <a:r>
              <a:rPr lang="en-US" dirty="0" smtClean="0"/>
              <a:t>Toys (</a:t>
            </a:r>
            <a:r>
              <a:rPr lang="en-US" dirty="0" err="1" smtClean="0"/>
              <a:t>koosh</a:t>
            </a:r>
            <a:r>
              <a:rPr lang="en-US" dirty="0" smtClean="0"/>
              <a:t>-balls, </a:t>
            </a:r>
            <a:r>
              <a:rPr lang="en-US" dirty="0" err="1" smtClean="0"/>
              <a:t>hackysacks</a:t>
            </a:r>
            <a:r>
              <a:rPr lang="en-US" dirty="0" smtClean="0"/>
              <a:t>, plastic bracelets, etc.)</a:t>
            </a:r>
          </a:p>
          <a:p>
            <a:pPr lvl="1"/>
            <a:r>
              <a:rPr lang="en-US" dirty="0" smtClean="0"/>
              <a:t>Pop, Gatorade, </a:t>
            </a:r>
            <a:r>
              <a:rPr lang="en-US" dirty="0" err="1" smtClean="0"/>
              <a:t>Fuze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Community coupons/freebies (you may have a connection to something I don’t)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6280"/>
          </a:xfrm>
        </p:spPr>
        <p:txBody>
          <a:bodyPr/>
          <a:lstStyle/>
          <a:p>
            <a:r>
              <a:rPr lang="en-US" dirty="0" smtClean="0"/>
              <a:t>Typically work that has not been completed in class or may be a project</a:t>
            </a:r>
          </a:p>
          <a:p>
            <a:r>
              <a:rPr lang="en-US" dirty="0" smtClean="0"/>
              <a:t>To be turned in the next day unless specified or it is considered late (75% credit given if complete)</a:t>
            </a:r>
          </a:p>
          <a:p>
            <a:r>
              <a:rPr lang="en-US" dirty="0" smtClean="0"/>
              <a:t>Expected to give your best effort, including labels and done neatly/legibly (take pride in your work)</a:t>
            </a:r>
          </a:p>
        </p:txBody>
      </p:sp>
      <p:pic>
        <p:nvPicPr>
          <p:cNvPr id="2050" name="Picture 2" descr="C:\Documents and Settings\bulldog\Local Settings\Temporary Internet Files\Content.IE5\GW5ID9PS\MC9003666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838200"/>
            <a:ext cx="1580998" cy="136370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“How can I help at home?”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/>
          </a:bodyPr>
          <a:lstStyle/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www.studyisland.com</a:t>
            </a:r>
            <a:endParaRPr lang="en-US" dirty="0" smtClean="0"/>
          </a:p>
          <a:p>
            <a:pPr lvl="1"/>
            <a:r>
              <a:rPr lang="en-US" dirty="0" smtClean="0"/>
              <a:t>Math practice </a:t>
            </a:r>
            <a:r>
              <a:rPr lang="en-US" dirty="0" smtClean="0"/>
              <a:t>(look for more information soon)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www.lab-aids.com</a:t>
            </a:r>
            <a:endParaRPr lang="en-US" dirty="0" smtClean="0"/>
          </a:p>
          <a:p>
            <a:pPr lvl="1"/>
            <a:r>
              <a:rPr lang="en-US" dirty="0" smtClean="0"/>
              <a:t>Science book online with questions</a:t>
            </a:r>
          </a:p>
          <a:p>
            <a:pPr lvl="1"/>
            <a:r>
              <a:rPr lang="en-US" dirty="0" smtClean="0"/>
              <a:t>Login: masonms02	Password: </a:t>
            </a:r>
            <a:r>
              <a:rPr lang="en-US" dirty="0" err="1" smtClean="0"/>
              <a:t>avondra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Documents and Settings\bulldog\Local Settings\Temporary Internet Files\Content.IE5\FCG77BT8\MC90029028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447800"/>
            <a:ext cx="1893683" cy="161453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671</TotalTime>
  <Words>618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Welcome to 6th Grade Orientation!</vt:lpstr>
      <vt:lpstr>Meet the teacher</vt:lpstr>
      <vt:lpstr>Class Schedule</vt:lpstr>
      <vt:lpstr>Curriculum</vt:lpstr>
      <vt:lpstr>Classroom Rules</vt:lpstr>
      <vt:lpstr>Behaviors &amp; Expectations</vt:lpstr>
      <vt:lpstr>Fun Friday rewards</vt:lpstr>
      <vt:lpstr>Homework Policy</vt:lpstr>
      <vt:lpstr>“How can I help at home?”</vt:lpstr>
      <vt:lpstr>Communication</vt:lpstr>
      <vt:lpstr>Remind 101</vt:lpstr>
      <vt:lpstr>Weekly work note</vt:lpstr>
      <vt:lpstr>Incentives</vt:lpstr>
      <vt:lpstr>Food Bank &amp; Adopt a Family</vt:lpstr>
      <vt:lpstr>Fundraiser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6th Grade Orientation!</dc:title>
  <dc:creator>Adam Wells</dc:creator>
  <cp:lastModifiedBy>bulldog</cp:lastModifiedBy>
  <cp:revision>63</cp:revision>
  <dcterms:created xsi:type="dcterms:W3CDTF">2010-08-31T23:38:24Z</dcterms:created>
  <dcterms:modified xsi:type="dcterms:W3CDTF">2013-09-11T19:58:06Z</dcterms:modified>
</cp:coreProperties>
</file>